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7451725" cy="5327650"/>
  <p:notesSz cx="6858000" cy="9144000"/>
  <p:embeddedFontLst>
    <p:embeddedFont>
      <p:font typeface="Bad Script" panose="020B0604020202020204" charset="0"/>
      <p:regular r:id="rId4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E4CB99-ABB0-4D29-96F5-90256BCD3968}">
  <a:tblStyle styleId="{47E4CB99-ABB0-4D29-96F5-90256BCD396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EBF13F2-18E4-49CD-8936-00037AFB7371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3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031236" y="685800"/>
            <a:ext cx="4796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32232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685800"/>
            <a:ext cx="47958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96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558900" y="1640137"/>
            <a:ext cx="6334199" cy="120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558900" y="2941927"/>
            <a:ext cx="6334199" cy="812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72600" y="213367"/>
            <a:ext cx="6706799" cy="88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72600" y="1243200"/>
            <a:ext cx="6706799" cy="385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72600" y="213367"/>
            <a:ext cx="6706799" cy="88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72600" y="1243200"/>
            <a:ext cx="3255300" cy="385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3824018" y="1243200"/>
            <a:ext cx="3255300" cy="385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72600" y="213367"/>
            <a:ext cx="6706799" cy="88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72600" y="4564365"/>
            <a:ext cx="6706799" cy="538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72600" y="213367"/>
            <a:ext cx="6706799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72600" y="1243200"/>
            <a:ext cx="6706799" cy="385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6973448" y="4920230"/>
            <a:ext cx="447300" cy="40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pt-PT" sz="1300">
                <a:solidFill>
                  <a:schemeClr val="dk1"/>
                </a:solidFill>
              </a:rPr>
              <a:t>‹nº›</a:t>
            </a:fld>
            <a:endParaRPr lang="pt-PT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72600" y="213364"/>
            <a:ext cx="6706799" cy="540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PT" sz="2400"/>
              <a:t>Comunicação Interna USePS</a:t>
            </a:r>
          </a:p>
          <a:p>
            <a:pPr algn="ctr">
              <a:spcBef>
                <a:spcPts val="0"/>
              </a:spcBef>
              <a:buNone/>
            </a:pPr>
            <a:r>
              <a:rPr lang="pt-PT" sz="1200" b="0"/>
              <a:t>Informações, esclarecimento de dúvidas, propostas, pedidos, sugestões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81975" y="1196117"/>
            <a:ext cx="6697500" cy="4056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1" dirty="0">
              <a:latin typeface="Bad Script"/>
              <a:ea typeface="Bad Script"/>
              <a:cs typeface="Bad Script"/>
              <a:sym typeface="Bad Script"/>
            </a:endParaRPr>
          </a:p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30" y="71259"/>
            <a:ext cx="730734" cy="678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" name="Shape 33"/>
          <p:cNvGraphicFramePr/>
          <p:nvPr>
            <p:extLst>
              <p:ext uri="{D42A27DB-BD31-4B8C-83A1-F6EECF244321}">
                <p14:modId xmlns:p14="http://schemas.microsoft.com/office/powerpoint/2010/main" val="2108246385"/>
              </p:ext>
            </p:extLst>
          </p:nvPr>
        </p:nvGraphicFramePr>
        <p:xfrm>
          <a:off x="375513" y="771478"/>
          <a:ext cx="6697425" cy="372280"/>
        </p:xfrm>
        <a:graphic>
          <a:graphicData uri="http://schemas.openxmlformats.org/drawingml/2006/table">
            <a:tbl>
              <a:tblPr>
                <a:noFill/>
                <a:tableStyleId>{47E4CB99-ABB0-4D29-96F5-90256BCD3968}</a:tableStyleId>
              </a:tblPr>
              <a:tblGrid>
                <a:gridCol w="6697425"/>
              </a:tblGrid>
              <a:tr h="3110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pt-PT" sz="1200" dirty="0"/>
                        <a:t>De: </a:t>
                      </a:r>
                      <a:r>
                        <a:rPr lang="pt-PT" sz="1200" dirty="0" smtClean="0"/>
                        <a:t>__________________________</a:t>
                      </a:r>
                      <a:r>
                        <a:rPr lang="pt-PT" sz="1200" baseline="0" dirty="0" smtClean="0"/>
                        <a:t> </a:t>
                      </a:r>
                      <a:r>
                        <a:rPr lang="pt-PT" sz="1200" dirty="0" smtClean="0"/>
                        <a:t>Para: ____________________________ Data</a:t>
                      </a:r>
                      <a:r>
                        <a:rPr lang="pt-PT" sz="1200" dirty="0"/>
                        <a:t>: </a:t>
                      </a:r>
                      <a:r>
                        <a:rPr lang="pt-PT" sz="1200" dirty="0" smtClean="0"/>
                        <a:t>__/__/____</a:t>
                      </a:r>
                      <a:endParaRPr lang="pt-PT" sz="1200" dirty="0"/>
                    </a:p>
                  </a:txBody>
                  <a:tcPr marL="74500" marR="74500" marT="94700" marB="94700"/>
                </a:tc>
              </a:tr>
            </a:tbl>
          </a:graphicData>
        </a:graphic>
      </p:graphicFrame>
      <p:sp>
        <p:nvSpPr>
          <p:cNvPr id="34" name="Shape 34"/>
          <p:cNvSpPr txBox="1"/>
          <p:nvPr/>
        </p:nvSpPr>
        <p:spPr>
          <a:xfrm>
            <a:off x="2838227" y="4744332"/>
            <a:ext cx="4269600" cy="7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pt-PT" sz="1200" b="1" dirty="0">
                <a:solidFill>
                  <a:srgbClr val="666666"/>
                </a:solidFill>
                <a:latin typeface="Bad Script"/>
                <a:ea typeface="Bad Script"/>
                <a:cs typeface="Bad Script"/>
                <a:sym typeface="Bad Script"/>
              </a:rPr>
              <a:t>Queremos servir com excelência. Obrigado por nos ajudar a fazê-lo!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Personalizados</PresentationFormat>
  <Paragraphs>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Bad Script</vt:lpstr>
      <vt:lpstr>Arial</vt:lpstr>
      <vt:lpstr>simple-light</vt:lpstr>
      <vt:lpstr>Comunicação Interna USePS Informações, esclarecimento de dúvidas, propostas, pedidos, sugestões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Interna USePS Informações, esclarecimento de dúvidas, propostas, pedidos, sugestões</dc:title>
  <dc:creator>CAMINHAR ACAS</dc:creator>
  <cp:lastModifiedBy>Pedro Lopes</cp:lastModifiedBy>
  <cp:revision>1</cp:revision>
  <dcterms:modified xsi:type="dcterms:W3CDTF">2015-09-16T01:30:40Z</dcterms:modified>
</cp:coreProperties>
</file>